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0" r:id="rId10"/>
    <p:sldId id="261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Dzej i" initials="Bi" lastIdx="2" clrIdx="0">
    <p:extLst>
      <p:ext uri="{19B8F6BF-5375-455C-9EA6-DF929625EA0E}">
        <p15:presenceInfo xmlns:p15="http://schemas.microsoft.com/office/powerpoint/2012/main" userId="ff49bb7f166ac9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1-05T14:40:24.431" idx="2">
    <p:pos x="5842" y="2320"/>
    <p:text>Na start prezentacji krótka historyjka w stylu:
Wyobraź sobie sytuację w której potrzebujesz pobrać coś ważnego na tel na którym nie ma już miejsca. Ważna aktualizacja bez której aplikacja nie działa? itd itd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jurcus111.wixsite.com/simplesender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B588874-293D-4940-A07E-026765315A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Simple </a:t>
            </a:r>
            <a:r>
              <a:rPr lang="pl-PL" dirty="0" err="1"/>
              <a:t>Senderer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7F58A5D-1D8B-4D67-8C7C-4B398817D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Simplicity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essence of </a:t>
            </a:r>
            <a:r>
              <a:rPr lang="pl-PL" dirty="0" err="1"/>
              <a:t>happiness</a:t>
            </a:r>
            <a:r>
              <a:rPr lang="pl-PL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2266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D9A9E93-1B55-42E1-98C1-DAA5E180C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New </a:t>
            </a:r>
            <a:r>
              <a:rPr lang="pl-PL" dirty="0" err="1"/>
              <a:t>skills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B1425CC-BEBD-4970-82EA-2206CF1F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/>
              <a:t>It was my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on mobile </a:t>
            </a:r>
            <a:r>
              <a:rPr lang="pl-PL" dirty="0" err="1"/>
              <a:t>device</a:t>
            </a:r>
            <a:r>
              <a:rPr lang="pl-PL" dirty="0"/>
              <a:t>,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network </a:t>
            </a:r>
            <a:r>
              <a:rPr lang="pl-PL" dirty="0" err="1"/>
              <a:t>connection</a:t>
            </a:r>
            <a:r>
              <a:rPr lang="pl-PL" dirty="0"/>
              <a:t> and </a:t>
            </a:r>
            <a:r>
              <a:rPr lang="pl-PL" dirty="0" err="1"/>
              <a:t>finally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such</a:t>
            </a:r>
            <a:r>
              <a:rPr lang="pl-PL" dirty="0"/>
              <a:t> a big </a:t>
            </a:r>
            <a:r>
              <a:rPr lang="pl-PL" dirty="0" err="1"/>
              <a:t>project</a:t>
            </a:r>
            <a:r>
              <a:rPr lang="pl-PL" dirty="0"/>
              <a:t>. </a:t>
            </a:r>
            <a:r>
              <a:rPr lang="pl-PL" dirty="0" err="1"/>
              <a:t>I’ve</a:t>
            </a:r>
            <a:r>
              <a:rPr lang="pl-PL" dirty="0"/>
              <a:t> </a:t>
            </a:r>
            <a:r>
              <a:rPr lang="pl-PL" dirty="0" err="1"/>
              <a:t>learnt</a:t>
            </a:r>
            <a:r>
              <a:rPr lang="pl-PL" dirty="0"/>
              <a:t> a lot, for </a:t>
            </a:r>
            <a:r>
              <a:rPr lang="pl-PL" dirty="0" err="1"/>
              <a:t>example</a:t>
            </a:r>
            <a:r>
              <a:rPr lang="pl-PL" dirty="0"/>
              <a:t>:</a:t>
            </a:r>
          </a:p>
          <a:p>
            <a:pPr>
              <a:lnSpc>
                <a:spcPct val="150000"/>
              </a:lnSpc>
            </a:pPr>
            <a:r>
              <a:rPr lang="pl-PL" dirty="0" err="1"/>
              <a:t>Creating</a:t>
            </a:r>
            <a:r>
              <a:rPr lang="pl-PL" dirty="0"/>
              <a:t> </a:t>
            </a:r>
            <a:r>
              <a:rPr lang="pl-PL" dirty="0" err="1"/>
              <a:t>fragments</a:t>
            </a:r>
            <a:r>
              <a:rPr lang="pl-PL" dirty="0"/>
              <a:t> and </a:t>
            </a:r>
            <a:r>
              <a:rPr lang="pl-PL" dirty="0" err="1"/>
              <a:t>operating</a:t>
            </a:r>
            <a:r>
              <a:rPr lang="pl-PL" dirty="0"/>
              <a:t> with </a:t>
            </a:r>
            <a:r>
              <a:rPr lang="pl-PL" dirty="0" err="1"/>
              <a:t>them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err="1"/>
              <a:t>Working</a:t>
            </a:r>
            <a:r>
              <a:rPr lang="pl-PL" dirty="0"/>
              <a:t> with </a:t>
            </a:r>
            <a:r>
              <a:rPr lang="pl-PL" dirty="0" err="1"/>
              <a:t>database</a:t>
            </a:r>
            <a:r>
              <a:rPr lang="pl-PL" dirty="0"/>
              <a:t> on mobile </a:t>
            </a:r>
            <a:r>
              <a:rPr lang="pl-PL" dirty="0" err="1"/>
              <a:t>device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err="1"/>
              <a:t>Working</a:t>
            </a:r>
            <a:r>
              <a:rPr lang="pl-PL" dirty="0"/>
              <a:t> with </a:t>
            </a:r>
            <a:r>
              <a:rPr lang="pl-PL" dirty="0" err="1"/>
              <a:t>several</a:t>
            </a:r>
            <a:r>
              <a:rPr lang="pl-PL" dirty="0"/>
              <a:t> </a:t>
            </a:r>
            <a:r>
              <a:rPr lang="pl-PL" dirty="0" err="1"/>
              <a:t>intents</a:t>
            </a:r>
            <a:r>
              <a:rPr lang="pl-PL" dirty="0"/>
              <a:t> (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photo</a:t>
            </a:r>
            <a:r>
              <a:rPr lang="pl-PL" dirty="0"/>
              <a:t> </a:t>
            </a:r>
            <a:r>
              <a:rPr lang="pl-PL" dirty="0" err="1"/>
              <a:t>intent</a:t>
            </a:r>
            <a:r>
              <a:rPr lang="pl-PL" dirty="0"/>
              <a:t>, email </a:t>
            </a:r>
            <a:r>
              <a:rPr lang="pl-PL" dirty="0" err="1"/>
              <a:t>sending</a:t>
            </a:r>
            <a:r>
              <a:rPr lang="pl-PL" dirty="0"/>
              <a:t>, </a:t>
            </a:r>
            <a:r>
              <a:rPr lang="pl-PL" dirty="0" err="1"/>
              <a:t>opening</a:t>
            </a:r>
            <a:r>
              <a:rPr lang="pl-PL" dirty="0"/>
              <a:t> </a:t>
            </a:r>
            <a:r>
              <a:rPr lang="pl-PL" dirty="0" err="1"/>
              <a:t>website</a:t>
            </a:r>
            <a:r>
              <a:rPr lang="pl-PL" dirty="0"/>
              <a:t> in </a:t>
            </a:r>
            <a:r>
              <a:rPr lang="pl-PL" dirty="0" err="1"/>
              <a:t>browser</a:t>
            </a:r>
            <a:r>
              <a:rPr lang="pl-PL" dirty="0"/>
              <a:t>..)</a:t>
            </a:r>
          </a:p>
          <a:p>
            <a:pPr>
              <a:lnSpc>
                <a:spcPct val="150000"/>
              </a:lnSpc>
            </a:pPr>
            <a:r>
              <a:rPr lang="pl-PL" dirty="0" err="1"/>
              <a:t>Keeping</a:t>
            </a:r>
            <a:r>
              <a:rPr lang="pl-PL" dirty="0"/>
              <a:t> data in </a:t>
            </a:r>
            <a:r>
              <a:rPr lang="pl-PL" dirty="0" err="1"/>
              <a:t>SharedPreferences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err="1"/>
              <a:t>Multicasting</a:t>
            </a:r>
            <a:r>
              <a:rPr lang="pl-PL" dirty="0"/>
              <a:t>, </a:t>
            </a:r>
            <a:r>
              <a:rPr lang="pl-PL" dirty="0" err="1"/>
              <a:t>broadcasting</a:t>
            </a:r>
            <a:r>
              <a:rPr lang="pl-PL" dirty="0"/>
              <a:t> and </a:t>
            </a:r>
            <a:r>
              <a:rPr lang="pl-PL" dirty="0" err="1"/>
              <a:t>unicast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 err="1"/>
              <a:t>Preparing</a:t>
            </a:r>
            <a:r>
              <a:rPr lang="pl-PL" dirty="0"/>
              <a:t> </a:t>
            </a:r>
            <a:r>
              <a:rPr lang="pl-PL" dirty="0" err="1"/>
              <a:t>interface</a:t>
            </a:r>
            <a:r>
              <a:rPr lang="pl-PL" dirty="0"/>
              <a:t> for </a:t>
            </a:r>
            <a:r>
              <a:rPr lang="pl-PL" dirty="0" err="1"/>
              <a:t>user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59893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DF02AB7-2EF2-48F9-B8C6-055D7D4BF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Bright</a:t>
            </a:r>
            <a:r>
              <a:rPr lang="pl-PL" dirty="0"/>
              <a:t> and </a:t>
            </a:r>
            <a:r>
              <a:rPr lang="pl-PL" dirty="0" err="1"/>
              <a:t>dark</a:t>
            </a:r>
            <a:r>
              <a:rPr lang="pl-PL" dirty="0"/>
              <a:t> </a:t>
            </a:r>
            <a:r>
              <a:rPr lang="pl-PL" dirty="0" err="1"/>
              <a:t>sides</a:t>
            </a:r>
            <a:r>
              <a:rPr lang="pl-PL" dirty="0"/>
              <a:t> of the </a:t>
            </a:r>
            <a:r>
              <a:rPr lang="pl-PL" dirty="0" err="1"/>
              <a:t>project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CD55CDB-FCD7-4910-8B57-7A5C77B22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l-PL" dirty="0" err="1"/>
              <a:t>This</a:t>
            </a:r>
            <a:r>
              <a:rPr lang="pl-PL" dirty="0"/>
              <a:t> was a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consuming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. </a:t>
            </a:r>
            <a:r>
              <a:rPr lang="pl-PL" dirty="0" err="1"/>
              <a:t>All</a:t>
            </a:r>
            <a:r>
              <a:rPr lang="pl-PL" dirty="0"/>
              <a:t> the </a:t>
            </a:r>
            <a:r>
              <a:rPr lang="pl-PL" dirty="0" err="1"/>
              <a:t>time</a:t>
            </a:r>
            <a:r>
              <a:rPr lang="pl-PL" dirty="0"/>
              <a:t> I </a:t>
            </a:r>
            <a:r>
              <a:rPr lang="pl-PL" dirty="0" err="1"/>
              <a:t>had</a:t>
            </a:r>
            <a:r>
              <a:rPr lang="pl-PL" dirty="0"/>
              <a:t> (and </a:t>
            </a:r>
            <a:r>
              <a:rPr lang="pl-PL" dirty="0" err="1"/>
              <a:t>have</a:t>
            </a:r>
            <a:r>
              <a:rPr lang="pl-PL" dirty="0"/>
              <a:t>) </a:t>
            </a:r>
            <a:r>
              <a:rPr lang="pl-PL" dirty="0" err="1"/>
              <a:t>feeling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,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. I </a:t>
            </a:r>
            <a:r>
              <a:rPr lang="pl-PL" dirty="0" err="1"/>
              <a:t>have</a:t>
            </a:r>
            <a:r>
              <a:rPr lang="pl-PL" dirty="0"/>
              <a:t> a lot </a:t>
            </a:r>
            <a:r>
              <a:rPr lang="pl-PL" dirty="0" err="1"/>
              <a:t>troubles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coding</a:t>
            </a:r>
            <a:r>
              <a:rPr lang="pl-PL" dirty="0"/>
              <a:t>. The </a:t>
            </a:r>
            <a:r>
              <a:rPr lang="pl-PL" dirty="0" err="1"/>
              <a:t>biggest</a:t>
            </a:r>
            <a:r>
              <a:rPr lang="pl-PL" dirty="0"/>
              <a:t> one was I </a:t>
            </a:r>
            <a:r>
              <a:rPr lang="pl-PL" dirty="0" err="1"/>
              <a:t>believe</a:t>
            </a:r>
            <a:r>
              <a:rPr lang="pl-PL" dirty="0"/>
              <a:t> in </a:t>
            </a:r>
            <a:r>
              <a:rPr lang="pl-PL" dirty="0" err="1"/>
              <a:t>searching</a:t>
            </a:r>
            <a:r>
              <a:rPr lang="pl-PL" dirty="0"/>
              <a:t> </a:t>
            </a:r>
            <a:r>
              <a:rPr lang="pl-PL" dirty="0" err="1"/>
              <a:t>active</a:t>
            </a:r>
            <a:r>
              <a:rPr lang="pl-PL" dirty="0"/>
              <a:t> devices in LAN via </a:t>
            </a:r>
            <a:r>
              <a:rPr lang="pl-PL" dirty="0" err="1"/>
              <a:t>WiFi</a:t>
            </a:r>
            <a:r>
              <a:rPr lang="pl-PL" dirty="0"/>
              <a:t>. </a:t>
            </a:r>
            <a:r>
              <a:rPr lang="pl-PL" dirty="0" err="1"/>
              <a:t>After</a:t>
            </a:r>
            <a:r>
              <a:rPr lang="pl-PL" dirty="0"/>
              <a:t> a lot of </a:t>
            </a:r>
            <a:r>
              <a:rPr lang="pl-PL" dirty="0" err="1"/>
              <a:t>ideas</a:t>
            </a:r>
            <a:r>
              <a:rPr lang="pl-PL" dirty="0"/>
              <a:t> I </a:t>
            </a:r>
            <a:r>
              <a:rPr lang="pl-PL" dirty="0" err="1"/>
              <a:t>decided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multicasting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, I </a:t>
            </a:r>
            <a:r>
              <a:rPr lang="pl-PL" dirty="0" err="1"/>
              <a:t>believe</a:t>
            </a:r>
            <a:r>
              <a:rPr lang="pl-PL" dirty="0"/>
              <a:t>, </a:t>
            </a:r>
            <a:r>
              <a:rPr lang="pl-PL" dirty="0" err="1"/>
              <a:t>best</a:t>
            </a:r>
            <a:r>
              <a:rPr lang="pl-PL" dirty="0"/>
              <a:t> </a:t>
            </a:r>
            <a:r>
              <a:rPr lang="pl-PL" dirty="0" err="1"/>
              <a:t>solutions</a:t>
            </a:r>
            <a:r>
              <a:rPr lang="pl-PL" dirty="0"/>
              <a:t> for </a:t>
            </a:r>
            <a:r>
              <a:rPr lang="pl-PL" dirty="0" err="1"/>
              <a:t>it</a:t>
            </a:r>
            <a:r>
              <a:rPr lang="pl-PL" dirty="0"/>
              <a:t>. </a:t>
            </a:r>
            <a:r>
              <a:rPr lang="pl-PL" dirty="0" err="1"/>
              <a:t>Now</a:t>
            </a:r>
            <a:r>
              <a:rPr lang="pl-PL" dirty="0"/>
              <a:t>, </a:t>
            </a:r>
            <a:r>
              <a:rPr lang="pl-PL" dirty="0" err="1"/>
              <a:t>having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skills</a:t>
            </a:r>
            <a:r>
              <a:rPr lang="pl-PL" dirty="0"/>
              <a:t>, I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definitely</a:t>
            </a:r>
            <a:r>
              <a:rPr lang="pl-PL" dirty="0"/>
              <a:t> </a:t>
            </a:r>
            <a:r>
              <a:rPr lang="pl-PL" dirty="0" err="1"/>
              <a:t>choose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complicated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for </a:t>
            </a:r>
            <a:r>
              <a:rPr lang="pl-PL" dirty="0" err="1"/>
              <a:t>example</a:t>
            </a:r>
            <a:r>
              <a:rPr lang="pl-PL" dirty="0"/>
              <a:t> GPS, </a:t>
            </a:r>
            <a:r>
              <a:rPr lang="pl-PL" dirty="0" err="1"/>
              <a:t>accelerometer</a:t>
            </a:r>
            <a:r>
              <a:rPr lang="pl-PL" dirty="0"/>
              <a:t> and </a:t>
            </a:r>
            <a:r>
              <a:rPr lang="pl-PL" dirty="0" err="1"/>
              <a:t>gyroscope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offered</a:t>
            </a:r>
            <a:r>
              <a:rPr lang="pl-PL" dirty="0"/>
              <a:t> by mobile devices. As a </a:t>
            </a:r>
            <a:r>
              <a:rPr lang="pl-PL" dirty="0" err="1"/>
              <a:t>conclusion</a:t>
            </a:r>
            <a:r>
              <a:rPr lang="pl-PL" dirty="0"/>
              <a:t>, It was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 to </a:t>
            </a:r>
            <a:r>
              <a:rPr lang="pl-PL" dirty="0" err="1"/>
              <a:t>learn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basics</a:t>
            </a:r>
            <a:r>
              <a:rPr lang="pl-PL" dirty="0"/>
              <a:t> of mobile devices </a:t>
            </a:r>
            <a:r>
              <a:rPr lang="pl-PL" dirty="0" err="1"/>
              <a:t>programming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1781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B588874-293D-4940-A07E-026765315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3555" y="1088617"/>
            <a:ext cx="8825658" cy="2677648"/>
          </a:xfrm>
        </p:spPr>
        <p:txBody>
          <a:bodyPr/>
          <a:lstStyle/>
          <a:p>
            <a:pPr algn="ctr"/>
            <a:r>
              <a:rPr lang="pl-PL" b="1" dirty="0" err="1"/>
              <a:t>Thank</a:t>
            </a:r>
            <a:r>
              <a:rPr lang="pl-PL" b="1" dirty="0"/>
              <a:t> </a:t>
            </a:r>
            <a:r>
              <a:rPr lang="pl-PL" b="1" dirty="0" err="1"/>
              <a:t>you</a:t>
            </a:r>
            <a:r>
              <a:rPr lang="pl-PL" b="1" dirty="0"/>
              <a:t> for </a:t>
            </a:r>
            <a:r>
              <a:rPr lang="pl-PL" b="1" dirty="0" err="1"/>
              <a:t>your</a:t>
            </a:r>
            <a:r>
              <a:rPr lang="pl-PL" b="1" dirty="0"/>
              <a:t> </a:t>
            </a:r>
            <a:r>
              <a:rPr lang="pl-PL" b="1" dirty="0" err="1"/>
              <a:t>attention</a:t>
            </a:r>
            <a:r>
              <a:rPr lang="pl-PL" b="1" dirty="0"/>
              <a:t>.</a:t>
            </a:r>
          </a:p>
        </p:txBody>
      </p:sp>
      <p:sp>
        <p:nvSpPr>
          <p:cNvPr id="6" name="Tytuł 1">
            <a:extLst>
              <a:ext uri="{FF2B5EF4-FFF2-40B4-BE49-F238E27FC236}">
                <a16:creationId xmlns:a16="http://schemas.microsoft.com/office/drawing/2014/main" id="{FF5D32D0-5449-4768-9A84-2AD1F761615F}"/>
              </a:ext>
            </a:extLst>
          </p:cNvPr>
          <p:cNvSpPr txBox="1">
            <a:spLocks/>
          </p:cNvSpPr>
          <p:nvPr/>
        </p:nvSpPr>
        <p:spPr bwMode="gray">
          <a:xfrm>
            <a:off x="1448031" y="4264269"/>
            <a:ext cx="8825658" cy="7622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l-PL" sz="4000" dirty="0"/>
              <a:t>Do </a:t>
            </a:r>
            <a:r>
              <a:rPr lang="pl-PL" sz="4000" dirty="0" err="1"/>
              <a:t>you</a:t>
            </a:r>
            <a:r>
              <a:rPr lang="pl-PL" sz="4000" dirty="0"/>
              <a:t> </a:t>
            </a:r>
            <a:r>
              <a:rPr lang="pl-PL" sz="4000" dirty="0" err="1"/>
              <a:t>have</a:t>
            </a:r>
            <a:r>
              <a:rPr lang="pl-PL" sz="4000" dirty="0"/>
              <a:t> </a:t>
            </a:r>
            <a:r>
              <a:rPr lang="pl-PL" sz="4000" dirty="0" err="1"/>
              <a:t>any</a:t>
            </a:r>
            <a:r>
              <a:rPr lang="pl-PL" sz="4000" dirty="0"/>
              <a:t> </a:t>
            </a:r>
            <a:r>
              <a:rPr lang="pl-PL" sz="4000" dirty="0" err="1"/>
              <a:t>questions</a:t>
            </a:r>
            <a:r>
              <a:rPr lang="pl-PL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4016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C3DCA9-95EF-4C17-B508-A9A44FE71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My </a:t>
            </a:r>
            <a:r>
              <a:rPr lang="pl-PL" dirty="0" err="1"/>
              <a:t>project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BE5AD63-BF58-4AFE-8F3C-403184ED6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 </a:t>
            </a:r>
            <a:r>
              <a:rPr lang="pl-PL" dirty="0" err="1"/>
              <a:t>allows</a:t>
            </a:r>
            <a:r>
              <a:rPr lang="pl-PL" dirty="0"/>
              <a:t> to </a:t>
            </a:r>
            <a:r>
              <a:rPr lang="pl-PL" dirty="0" err="1"/>
              <a:t>simply</a:t>
            </a:r>
            <a:r>
              <a:rPr lang="pl-PL" dirty="0"/>
              <a:t>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phone</a:t>
            </a:r>
            <a:r>
              <a:rPr lang="pl-PL" dirty="0"/>
              <a:t> out of </a:t>
            </a:r>
            <a:r>
              <a:rPr lang="pl-PL" dirty="0" err="1"/>
              <a:t>old</a:t>
            </a:r>
            <a:r>
              <a:rPr lang="pl-PL" dirty="0"/>
              <a:t> </a:t>
            </a:r>
            <a:r>
              <a:rPr lang="pl-PL" dirty="0" err="1"/>
              <a:t>photos</a:t>
            </a:r>
            <a:r>
              <a:rPr lang="pl-PL" dirty="0"/>
              <a:t>. </a:t>
            </a:r>
            <a:r>
              <a:rPr lang="pl-PL" dirty="0" err="1"/>
              <a:t>Imagine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a </a:t>
            </a:r>
            <a:r>
              <a:rPr lang="pl-PL" dirty="0" err="1"/>
              <a:t>few</a:t>
            </a:r>
            <a:r>
              <a:rPr lang="pl-PL" dirty="0"/>
              <a:t> </a:t>
            </a:r>
            <a:r>
              <a:rPr lang="pl-PL" dirty="0" err="1"/>
              <a:t>free</a:t>
            </a:r>
            <a:r>
              <a:rPr lang="pl-PL" dirty="0"/>
              <a:t> MB of </a:t>
            </a:r>
            <a:r>
              <a:rPr lang="pl-PL" dirty="0" err="1"/>
              <a:t>space</a:t>
            </a:r>
            <a:r>
              <a:rPr lang="pl-PL" dirty="0"/>
              <a:t> and one of </a:t>
            </a:r>
            <a:r>
              <a:rPr lang="pl-PL" dirty="0" err="1"/>
              <a:t>your</a:t>
            </a:r>
            <a:r>
              <a:rPr lang="pl-PL" dirty="0"/>
              <a:t> 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got</a:t>
            </a:r>
            <a:r>
              <a:rPr lang="pl-PL" dirty="0"/>
              <a:t> a big update.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do? </a:t>
            </a:r>
            <a:r>
              <a:rPr lang="pl-PL" dirty="0" err="1"/>
              <a:t>Simply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my </a:t>
            </a:r>
            <a:r>
              <a:rPr lang="pl-PL" dirty="0" err="1"/>
              <a:t>application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old</a:t>
            </a:r>
            <a:r>
              <a:rPr lang="pl-PL" dirty="0"/>
              <a:t> </a:t>
            </a:r>
            <a:r>
              <a:rPr lang="pl-PL" dirty="0" err="1"/>
              <a:t>photos</a:t>
            </a:r>
            <a:r>
              <a:rPr lang="pl-PL" dirty="0"/>
              <a:t> </a:t>
            </a:r>
            <a:r>
              <a:rPr lang="pl-PL" dirty="0" err="1"/>
              <a:t>safely</a:t>
            </a:r>
            <a:r>
              <a:rPr lang="pl-PL" dirty="0"/>
              <a:t> to </a:t>
            </a:r>
            <a:r>
              <a:rPr lang="pl-PL" dirty="0" err="1"/>
              <a:t>any</a:t>
            </a:r>
            <a:r>
              <a:rPr lang="pl-PL" dirty="0"/>
              <a:t> desktop in the same network.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case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to </a:t>
            </a:r>
            <a:r>
              <a:rPr lang="pl-PL" dirty="0" err="1"/>
              <a:t>sent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taken</a:t>
            </a:r>
            <a:r>
              <a:rPr lang="pl-PL" dirty="0"/>
              <a:t> </a:t>
            </a:r>
            <a:r>
              <a:rPr lang="pl-PL" dirty="0" err="1"/>
              <a:t>photo</a:t>
            </a:r>
            <a:r>
              <a:rPr lang="pl-PL" dirty="0"/>
              <a:t> from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device</a:t>
            </a:r>
            <a:r>
              <a:rPr lang="pl-PL" dirty="0"/>
              <a:t> </a:t>
            </a:r>
            <a:r>
              <a:rPr lang="pl-PL" dirty="0" err="1"/>
              <a:t>directly</a:t>
            </a:r>
            <a:r>
              <a:rPr lang="pl-PL" dirty="0"/>
              <a:t> to desktop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wasting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smartphone </a:t>
            </a:r>
            <a:r>
              <a:rPr lang="pl-PL" dirty="0" err="1"/>
              <a:t>memory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want to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my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visit</a:t>
            </a:r>
            <a:r>
              <a:rPr lang="pl-PL" dirty="0"/>
              <a:t> </a:t>
            </a:r>
            <a:r>
              <a:rPr lang="pl-PL" dirty="0" err="1"/>
              <a:t>official</a:t>
            </a:r>
            <a:r>
              <a:rPr lang="pl-PL" dirty="0"/>
              <a:t> </a:t>
            </a:r>
            <a:r>
              <a:rPr lang="pl-PL" dirty="0" err="1"/>
              <a:t>website</a:t>
            </a:r>
            <a:r>
              <a:rPr lang="pl-PL" dirty="0"/>
              <a:t> </a:t>
            </a:r>
            <a:r>
              <a:rPr lang="pl-PL" dirty="0">
                <a:hlinkClick r:id="rId2"/>
              </a:rPr>
              <a:t>simple.senderer.com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5655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8">
            <a:extLst>
              <a:ext uri="{FF2B5EF4-FFF2-40B4-BE49-F238E27FC236}">
                <a16:creationId xmlns:a16="http://schemas.microsoft.com/office/drawing/2014/main" id="{FFFE4BE0-D95E-44D8-B951-122D45F86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FBE54E-A701-4039-AC57-CF06B37CC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33A9890-FE1F-4F08-8EF4-FD2B43954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976BC5CA-6302-4086-AFDA-D237D758A1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1381" r="16979" b="7711"/>
          <a:stretch/>
        </p:blipFill>
        <p:spPr>
          <a:xfrm>
            <a:off x="474133" y="412587"/>
            <a:ext cx="11243734" cy="5909733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5DBEF10-D34F-4F5D-AFA6-0ABAC2597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pl-PL"/>
              <a:t>Website </a:t>
            </a:r>
            <a:endParaRPr lang="pl-PL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515798-C8A3-40E7-A830-82681C81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24DC178-BEDC-4143-AFFB-5581AA7FC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7" y="2683934"/>
            <a:ext cx="8825659" cy="419946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000" dirty="0" err="1">
                <a:solidFill>
                  <a:schemeClr val="bg1"/>
                </a:solidFill>
              </a:rPr>
              <a:t>Website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includes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three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main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sections</a:t>
            </a:r>
            <a:r>
              <a:rPr lang="pl-PL" sz="2000" dirty="0">
                <a:solidFill>
                  <a:schemeClr val="bg1"/>
                </a:solidFill>
              </a:rPr>
              <a:t>:</a:t>
            </a:r>
          </a:p>
          <a:p>
            <a:r>
              <a:rPr lang="pl-PL" dirty="0" err="1">
                <a:solidFill>
                  <a:schemeClr val="bg1"/>
                </a:solidFill>
              </a:rPr>
              <a:t>About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short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description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does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do</a:t>
            </a:r>
          </a:p>
          <a:p>
            <a:r>
              <a:rPr lang="pl-PL" dirty="0" err="1">
                <a:solidFill>
                  <a:schemeClr val="bg1"/>
                </a:solidFill>
              </a:rPr>
              <a:t>Download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contains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links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downloading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on mobile </a:t>
            </a:r>
            <a:r>
              <a:rPr lang="pl-PL" dirty="0" err="1">
                <a:solidFill>
                  <a:schemeClr val="bg1"/>
                </a:solidFill>
              </a:rPr>
              <a:t>device</a:t>
            </a:r>
            <a:r>
              <a:rPr lang="pl-PL" dirty="0">
                <a:solidFill>
                  <a:schemeClr val="bg1"/>
                </a:solidFill>
              </a:rPr>
              <a:t> and desktop version</a:t>
            </a:r>
          </a:p>
          <a:p>
            <a:r>
              <a:rPr lang="pl-PL" dirty="0" err="1">
                <a:solidFill>
                  <a:schemeClr val="bg1"/>
                </a:solidFill>
              </a:rPr>
              <a:t>Contact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send</a:t>
            </a:r>
            <a:r>
              <a:rPr lang="pl-PL" dirty="0">
                <a:solidFill>
                  <a:schemeClr val="bg1"/>
                </a:solidFill>
              </a:rPr>
              <a:t> email to suport on </a:t>
            </a:r>
            <a:r>
              <a:rPr lang="pl-PL" dirty="0" err="1">
                <a:solidFill>
                  <a:schemeClr val="bg1"/>
                </a:solidFill>
              </a:rPr>
              <a:t>dedicated</a:t>
            </a:r>
            <a:r>
              <a:rPr lang="pl-PL" dirty="0">
                <a:solidFill>
                  <a:schemeClr val="bg1"/>
                </a:solidFill>
              </a:rPr>
              <a:t> e-mail </a:t>
            </a:r>
            <a:r>
              <a:rPr lang="pl-PL" dirty="0" err="1">
                <a:solidFill>
                  <a:schemeClr val="bg1"/>
                </a:solidFill>
              </a:rPr>
              <a:t>address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81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9EC2DF0D-2A33-47FE-9252-DB9F27F0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Mobile application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28C7B86-4DDE-4430-8E13-355E50AB6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rgbClr val="FFFFFF"/>
                </a:solidFill>
              </a:rPr>
              <a:t>All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options</a:t>
            </a:r>
            <a:r>
              <a:rPr lang="pl-PL" dirty="0">
                <a:solidFill>
                  <a:srgbClr val="FFFFFF"/>
                </a:solidFill>
              </a:rPr>
              <a:t> of mobile </a:t>
            </a:r>
            <a:r>
              <a:rPr lang="pl-PL" dirty="0" err="1">
                <a:solidFill>
                  <a:srgbClr val="FFFFFF"/>
                </a:solidFill>
              </a:rPr>
              <a:t>applicaion</a:t>
            </a:r>
            <a:r>
              <a:rPr lang="pl-PL" dirty="0">
                <a:solidFill>
                  <a:srgbClr val="FFFFFF"/>
                </a:solidFill>
              </a:rPr>
              <a:t>:</a:t>
            </a:r>
          </a:p>
          <a:p>
            <a:r>
              <a:rPr lang="pl-PL" dirty="0">
                <a:solidFill>
                  <a:srgbClr val="FFFFFF"/>
                </a:solidFill>
              </a:rPr>
              <a:t>New Photo  </a:t>
            </a:r>
          </a:p>
          <a:p>
            <a:r>
              <a:rPr lang="pl-PL" dirty="0" err="1">
                <a:solidFill>
                  <a:srgbClr val="FFFFFF"/>
                </a:solidFill>
              </a:rPr>
              <a:t>Send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Pictures</a:t>
            </a:r>
            <a:endParaRPr lang="pl-PL" dirty="0">
              <a:solidFill>
                <a:srgbClr val="FFFFFF"/>
              </a:solidFill>
            </a:endParaRPr>
          </a:p>
          <a:p>
            <a:r>
              <a:rPr lang="pl-PL" dirty="0" err="1">
                <a:solidFill>
                  <a:srgbClr val="FFFFFF"/>
                </a:solidFill>
              </a:rPr>
              <a:t>Add</a:t>
            </a:r>
            <a:r>
              <a:rPr lang="pl-PL" dirty="0">
                <a:solidFill>
                  <a:srgbClr val="FFFFFF"/>
                </a:solidFill>
              </a:rPr>
              <a:t> Device</a:t>
            </a:r>
          </a:p>
          <a:p>
            <a:r>
              <a:rPr lang="pl-PL" dirty="0" err="1">
                <a:solidFill>
                  <a:srgbClr val="FFFFFF"/>
                </a:solidFill>
              </a:rPr>
              <a:t>Settings</a:t>
            </a:r>
            <a:endParaRPr lang="pl-PL" dirty="0">
              <a:solidFill>
                <a:srgbClr val="FFFFFF"/>
              </a:solidFill>
            </a:endParaRPr>
          </a:p>
          <a:p>
            <a:r>
              <a:rPr lang="pl-PL" dirty="0" err="1">
                <a:solidFill>
                  <a:srgbClr val="FFFFFF"/>
                </a:solidFill>
              </a:rPr>
              <a:t>Share</a:t>
            </a:r>
            <a:r>
              <a:rPr lang="pl-PL" dirty="0">
                <a:solidFill>
                  <a:srgbClr val="FFFFFF"/>
                </a:solidFill>
              </a:rPr>
              <a:t> Application</a:t>
            </a:r>
          </a:p>
          <a:p>
            <a:r>
              <a:rPr lang="pl-PL" dirty="0" err="1">
                <a:solidFill>
                  <a:srgbClr val="FFFFFF"/>
                </a:solidFill>
              </a:rPr>
              <a:t>Rate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Us</a:t>
            </a:r>
            <a:endParaRPr lang="pl-PL" dirty="0">
              <a:solidFill>
                <a:srgbClr val="FFFFFF"/>
              </a:solidFill>
            </a:endParaRPr>
          </a:p>
          <a:p>
            <a:r>
              <a:rPr lang="pl-PL" dirty="0" err="1">
                <a:solidFill>
                  <a:srgbClr val="FFFFFF"/>
                </a:solidFill>
              </a:rPr>
              <a:t>Contact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Us</a:t>
            </a:r>
            <a:endParaRPr lang="pl-PL" dirty="0">
              <a:solidFill>
                <a:srgbClr val="FFFFFF"/>
              </a:solidFill>
            </a:endParaRPr>
          </a:p>
          <a:p>
            <a:r>
              <a:rPr lang="pl-PL" dirty="0">
                <a:solidFill>
                  <a:srgbClr val="FFFFFF"/>
                </a:solidFill>
              </a:rPr>
              <a:t>Info</a:t>
            </a:r>
          </a:p>
        </p:txBody>
      </p:sp>
      <p:pic>
        <p:nvPicPr>
          <p:cNvPr id="4" name="Obraz 3" descr="Obraz zawierający zrzut ekranu, tekst&#10;&#10;Opis wygenerowany przy wysokim poziomie pewności">
            <a:extLst>
              <a:ext uri="{FF2B5EF4-FFF2-40B4-BE49-F238E27FC236}">
                <a16:creationId xmlns:a16="http://schemas.microsoft.com/office/drawing/2014/main" id="{A98618D8-DCE1-4F1B-A8CD-D837383F0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226" y="645106"/>
            <a:ext cx="3016098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597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EE3E88C7-48EA-498F-9C2D-35605E796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New Photo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C4075D7-A23E-49A3-B540-50BA84424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target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from </a:t>
            </a:r>
            <a:r>
              <a:rPr lang="pl-PL" dirty="0" err="1">
                <a:solidFill>
                  <a:srgbClr val="FFFFFF"/>
                </a:solidFill>
              </a:rPr>
              <a:t>active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>
                <a:solidFill>
                  <a:srgbClr val="FFFFFF"/>
                </a:solidFill>
              </a:rPr>
              <a:t>Button </a:t>
            </a:r>
            <a:r>
              <a:rPr lang="pl-PL" dirty="0" err="1">
                <a:solidFill>
                  <a:srgbClr val="FFFFFF"/>
                </a:solidFill>
              </a:rPr>
              <a:t>close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chooser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repeat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searching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 err="1">
                <a:solidFill>
                  <a:srgbClr val="FFFFFF"/>
                </a:solidFill>
              </a:rPr>
              <a:t>Yellow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round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button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retake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>
                <a:solidFill>
                  <a:srgbClr val="FFFFFF"/>
                </a:solidFill>
              </a:rPr>
              <a:t>Green </a:t>
            </a:r>
            <a:r>
              <a:rPr lang="pl-PL" dirty="0" err="1">
                <a:solidFill>
                  <a:srgbClr val="FFFFFF"/>
                </a:solidFill>
              </a:rPr>
              <a:t>round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button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send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taken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</a:t>
            </a:r>
            <a:r>
              <a:rPr lang="pl-PL" dirty="0">
                <a:solidFill>
                  <a:srgbClr val="FFFFFF"/>
                </a:solidFill>
              </a:rPr>
              <a:t> to the </a:t>
            </a:r>
            <a:r>
              <a:rPr lang="pl-PL" dirty="0" err="1">
                <a:solidFill>
                  <a:srgbClr val="FFFFFF"/>
                </a:solidFill>
              </a:rPr>
              <a:t>chosen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37063D31-0B74-401F-A436-A3B0D16BC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043" y="645106"/>
            <a:ext cx="3141769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7801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E869A178-D4A1-408D-AE15-21243A6A2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Send Pictures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F959F9-A51E-413E-8AA4-C0922B800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l-PL" dirty="0" err="1">
                <a:solidFill>
                  <a:srgbClr val="FFFFFF"/>
                </a:solidFill>
              </a:rPr>
              <a:t>This</a:t>
            </a:r>
            <a:r>
              <a:rPr lang="pl-PL" dirty="0">
                <a:solidFill>
                  <a:srgbClr val="FFFFFF"/>
                </a:solidFill>
              </a:rPr>
              <a:t> fragment </a:t>
            </a:r>
            <a:r>
              <a:rPr lang="pl-PL" dirty="0" err="1">
                <a:solidFill>
                  <a:srgbClr val="FFFFFF"/>
                </a:solidFill>
              </a:rPr>
              <a:t>allows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send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from </a:t>
            </a:r>
            <a:r>
              <a:rPr lang="pl-PL" dirty="0" err="1">
                <a:solidFill>
                  <a:srgbClr val="FFFFFF"/>
                </a:solidFill>
              </a:rPr>
              <a:t>your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simple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target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(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have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options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search</a:t>
            </a:r>
            <a:r>
              <a:rPr lang="pl-PL" dirty="0">
                <a:solidFill>
                  <a:srgbClr val="FFFFFF"/>
                </a:solidFill>
              </a:rPr>
              <a:t> devices </a:t>
            </a:r>
            <a:r>
              <a:rPr lang="pl-PL" dirty="0" err="1">
                <a:solidFill>
                  <a:srgbClr val="FFFFFF"/>
                </a:solidFill>
              </a:rPr>
              <a:t>again</a:t>
            </a:r>
            <a:r>
              <a:rPr lang="pl-PL" dirty="0">
                <a:solidFill>
                  <a:srgbClr val="FFFFFF"/>
                </a:solidFill>
              </a:rPr>
              <a:t>), </a:t>
            </a:r>
            <a:r>
              <a:rPr lang="pl-PL" dirty="0" err="1">
                <a:solidFill>
                  <a:srgbClr val="FFFFFF"/>
                </a:solidFill>
              </a:rPr>
              <a:t>size</a:t>
            </a:r>
            <a:r>
              <a:rPr lang="pl-PL" dirty="0">
                <a:solidFill>
                  <a:srgbClr val="FFFFFF"/>
                </a:solidFill>
              </a:rPr>
              <a:t> of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send</a:t>
            </a:r>
            <a:r>
              <a:rPr lang="pl-PL" dirty="0">
                <a:solidFill>
                  <a:srgbClr val="FFFFFF"/>
                </a:solidFill>
              </a:rPr>
              <a:t> and </a:t>
            </a:r>
            <a:r>
              <a:rPr lang="pl-PL" dirty="0" err="1">
                <a:solidFill>
                  <a:srgbClr val="FFFFFF"/>
                </a:solidFill>
              </a:rPr>
              <a:t>click</a:t>
            </a:r>
            <a:r>
              <a:rPr lang="pl-PL" dirty="0">
                <a:solidFill>
                  <a:srgbClr val="FFFFFF"/>
                </a:solidFill>
              </a:rPr>
              <a:t> start. </a:t>
            </a:r>
            <a:r>
              <a:rPr lang="pl-PL" dirty="0" err="1">
                <a:solidFill>
                  <a:srgbClr val="FFFFFF"/>
                </a:solidFill>
              </a:rPr>
              <a:t>It’s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so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simple</a:t>
            </a:r>
            <a:r>
              <a:rPr lang="pl-PL" dirty="0">
                <a:solidFill>
                  <a:srgbClr val="FFFFFF"/>
                </a:solidFill>
              </a:rPr>
              <a:t>!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can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find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more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options</a:t>
            </a:r>
            <a:r>
              <a:rPr lang="pl-PL" dirty="0">
                <a:solidFill>
                  <a:srgbClr val="FFFFFF"/>
                </a:solidFill>
              </a:rPr>
              <a:t> in </a:t>
            </a:r>
            <a:r>
              <a:rPr lang="pl-PL" dirty="0" err="1">
                <a:solidFill>
                  <a:srgbClr val="FFFFFF"/>
                </a:solidFill>
              </a:rPr>
              <a:t>settings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section</a:t>
            </a:r>
            <a:r>
              <a:rPr lang="pl-PL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2B2A466-90A0-48D8-A8DF-4D960E4CE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226" y="645106"/>
            <a:ext cx="3141769" cy="558536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1080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96A436CD-F672-4A61-8270-77E8F33C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Add Device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63D8E26-1D3B-4B0A-97B0-F52BC1A73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from the list, </a:t>
            </a:r>
            <a:r>
              <a:rPr lang="pl-PL" dirty="0" err="1">
                <a:solidFill>
                  <a:srgbClr val="FFFFFF"/>
                </a:solidFill>
              </a:rPr>
              <a:t>if</a:t>
            </a:r>
            <a:r>
              <a:rPr lang="pl-PL" dirty="0">
                <a:solidFill>
                  <a:srgbClr val="FFFFFF"/>
                </a:solidFill>
              </a:rPr>
              <a:t> the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has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been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already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added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can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it’s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name</a:t>
            </a:r>
            <a:r>
              <a:rPr lang="pl-PL" dirty="0">
                <a:solidFill>
                  <a:srgbClr val="FFFFFF"/>
                </a:solidFill>
              </a:rPr>
              <a:t>, </a:t>
            </a:r>
            <a:r>
              <a:rPr lang="pl-PL" dirty="0" err="1">
                <a:solidFill>
                  <a:srgbClr val="FFFFFF"/>
                </a:solidFill>
              </a:rPr>
              <a:t>if</a:t>
            </a:r>
            <a:r>
              <a:rPr lang="pl-PL" dirty="0">
                <a:solidFill>
                  <a:srgbClr val="FFFFFF"/>
                </a:solidFill>
              </a:rPr>
              <a:t> not MAC </a:t>
            </a:r>
            <a:r>
              <a:rPr lang="pl-PL" dirty="0" err="1">
                <a:solidFill>
                  <a:srgbClr val="FFFFFF"/>
                </a:solidFill>
              </a:rPr>
              <a:t>address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>
                <a:solidFill>
                  <a:srgbClr val="FFFFFF"/>
                </a:solidFill>
              </a:rPr>
              <a:t>Button </a:t>
            </a:r>
            <a:r>
              <a:rPr lang="pl-PL" dirty="0" err="1">
                <a:solidFill>
                  <a:srgbClr val="FFFFFF"/>
                </a:solidFill>
              </a:rPr>
              <a:t>close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chooser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repeat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searching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>
                <a:solidFill>
                  <a:srgbClr val="FFFFFF"/>
                </a:solidFill>
              </a:rPr>
              <a:t>Device </a:t>
            </a:r>
            <a:r>
              <a:rPr lang="pl-PL" dirty="0" err="1">
                <a:solidFill>
                  <a:srgbClr val="FFFFFF"/>
                </a:solidFill>
              </a:rPr>
              <a:t>name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new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name</a:t>
            </a:r>
            <a:r>
              <a:rPr lang="pl-PL" dirty="0">
                <a:solidFill>
                  <a:srgbClr val="FFFFFF"/>
                </a:solidFill>
              </a:rPr>
              <a:t> from the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endParaRPr lang="pl-PL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pl-PL" dirty="0">
                <a:solidFill>
                  <a:srgbClr val="FFFFFF"/>
                </a:solidFill>
              </a:rPr>
              <a:t>Button Set </a:t>
            </a:r>
            <a:r>
              <a:rPr lang="pl-PL" dirty="0" err="1">
                <a:solidFill>
                  <a:srgbClr val="FFFFFF"/>
                </a:solidFill>
              </a:rPr>
              <a:t>name</a:t>
            </a:r>
            <a:r>
              <a:rPr lang="pl-PL" dirty="0">
                <a:solidFill>
                  <a:srgbClr val="FFFFFF"/>
                </a:solidFill>
              </a:rPr>
              <a:t> – </a:t>
            </a:r>
            <a:r>
              <a:rPr lang="pl-PL" dirty="0" err="1">
                <a:solidFill>
                  <a:srgbClr val="FFFFFF"/>
                </a:solidFill>
              </a:rPr>
              <a:t>save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 with </a:t>
            </a:r>
            <a:r>
              <a:rPr lang="pl-PL" dirty="0" err="1">
                <a:solidFill>
                  <a:srgbClr val="FFFFFF"/>
                </a:solidFill>
              </a:rPr>
              <a:t>it’s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name</a:t>
            </a:r>
            <a:r>
              <a:rPr lang="pl-PL" dirty="0">
                <a:solidFill>
                  <a:srgbClr val="FFFFFF"/>
                </a:solidFill>
              </a:rPr>
              <a:t> in </a:t>
            </a:r>
            <a:r>
              <a:rPr lang="pl-PL" dirty="0" err="1">
                <a:solidFill>
                  <a:srgbClr val="FFFFFF"/>
                </a:solidFill>
              </a:rPr>
              <a:t>memory</a:t>
            </a: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BD45C5C7-42D2-41AE-8A35-0F63568AC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226" y="645106"/>
            <a:ext cx="3141769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5501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20751564-FAA4-4998-AA2B-487A6F39A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Settings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FAECD68-2ED1-42A0-BDD4-C71EE22F8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l-PL" dirty="0">
                <a:solidFill>
                  <a:srgbClr val="FFFFFF"/>
                </a:solidFill>
              </a:rPr>
              <a:t>In </a:t>
            </a:r>
            <a:r>
              <a:rPr lang="pl-PL" dirty="0" err="1">
                <a:solidFill>
                  <a:srgbClr val="FFFFFF"/>
                </a:solidFill>
              </a:rPr>
              <a:t>settings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can</a:t>
            </a:r>
            <a:r>
              <a:rPr lang="pl-PL" dirty="0">
                <a:solidFill>
                  <a:srgbClr val="FFFFFF"/>
                </a:solidFill>
              </a:rPr>
              <a:t> set </a:t>
            </a:r>
            <a:r>
              <a:rPr lang="pl-PL" dirty="0" err="1">
                <a:solidFill>
                  <a:srgbClr val="FFFFFF"/>
                </a:solidFill>
              </a:rPr>
              <a:t>source</a:t>
            </a:r>
            <a:r>
              <a:rPr lang="pl-PL" dirty="0">
                <a:solidFill>
                  <a:srgbClr val="FFFFFF"/>
                </a:solidFill>
              </a:rPr>
              <a:t> folder (from </a:t>
            </a:r>
            <a:r>
              <a:rPr lang="pl-PL" dirty="0" err="1">
                <a:solidFill>
                  <a:srgbClr val="FFFFFF"/>
                </a:solidFill>
              </a:rPr>
              <a:t>where</a:t>
            </a:r>
            <a:r>
              <a:rPr lang="pl-PL" dirty="0">
                <a:solidFill>
                  <a:srgbClr val="FFFFFF"/>
                </a:solidFill>
              </a:rPr>
              <a:t> the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will</a:t>
            </a:r>
            <a:r>
              <a:rPr lang="pl-PL" dirty="0">
                <a:solidFill>
                  <a:srgbClr val="FFFFFF"/>
                </a:solidFill>
              </a:rPr>
              <a:t> be </a:t>
            </a:r>
            <a:r>
              <a:rPr lang="pl-PL" dirty="0" err="1">
                <a:solidFill>
                  <a:srgbClr val="FFFFFF"/>
                </a:solidFill>
              </a:rPr>
              <a:t>sent</a:t>
            </a:r>
            <a:r>
              <a:rPr lang="pl-PL" dirty="0">
                <a:solidFill>
                  <a:srgbClr val="FFFFFF"/>
                </a:solidFill>
              </a:rPr>
              <a:t>), </a:t>
            </a:r>
            <a:r>
              <a:rPr lang="pl-PL" dirty="0" err="1">
                <a:solidFill>
                  <a:srgbClr val="FFFFFF"/>
                </a:solidFill>
              </a:rPr>
              <a:t>close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it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there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is</a:t>
            </a:r>
            <a:r>
              <a:rPr lang="pl-PL" dirty="0">
                <a:solidFill>
                  <a:srgbClr val="FFFFFF"/>
                </a:solidFill>
              </a:rPr>
              <a:t> a folder </a:t>
            </a:r>
            <a:r>
              <a:rPr lang="pl-PL" dirty="0" err="1">
                <a:solidFill>
                  <a:srgbClr val="FFFFFF"/>
                </a:solidFill>
              </a:rPr>
              <a:t>picker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button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can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the order of the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sent</a:t>
            </a:r>
            <a:r>
              <a:rPr lang="pl-PL" dirty="0">
                <a:solidFill>
                  <a:srgbClr val="FFFFFF"/>
                </a:solidFill>
              </a:rPr>
              <a:t> and </a:t>
            </a:r>
            <a:r>
              <a:rPr lang="pl-PL" dirty="0" err="1">
                <a:solidFill>
                  <a:srgbClr val="FFFFFF"/>
                </a:solidFill>
              </a:rPr>
              <a:t>if</a:t>
            </a:r>
            <a:r>
              <a:rPr lang="pl-PL" dirty="0">
                <a:solidFill>
                  <a:srgbClr val="FFFFFF"/>
                </a:solidFill>
              </a:rPr>
              <a:t> the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should</a:t>
            </a:r>
            <a:r>
              <a:rPr lang="pl-PL" dirty="0">
                <a:solidFill>
                  <a:srgbClr val="FFFFFF"/>
                </a:solidFill>
              </a:rPr>
              <a:t> be </a:t>
            </a:r>
            <a:r>
              <a:rPr lang="pl-PL" dirty="0" err="1">
                <a:solidFill>
                  <a:srgbClr val="FFFFFF"/>
                </a:solidFill>
              </a:rPr>
              <a:t>deleted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after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being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sent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All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options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are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saved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automatically</a:t>
            </a:r>
            <a:r>
              <a:rPr lang="pl-PL" dirty="0">
                <a:solidFill>
                  <a:srgbClr val="FFFFFF"/>
                </a:solidFill>
              </a:rPr>
              <a:t>. 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B0842404-1341-4290-A9F5-0B30C8E46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226" y="645106"/>
            <a:ext cx="3141769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8814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DD72FDFC-F497-4AA6-85C3-DDF24394D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8ABDB68-E3D5-448E-97D3-06FFEF68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3DA7DD-CA37-4ED7-8710-48E56B063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92F2E3C-66CD-4DEB-BA14-2A5912B65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2FE6764-AB8C-4A7B-90F5-27B8CDC70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BF38357-85E9-42F6-8CF9-02C1FC596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B8DD7FEB-D9F3-4F5B-982C-36B0664D0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96BA11E4-0636-4FA9-A836-2A4FB1764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AC509037-957D-4C88-8E40-CD2A6DC53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EBEBEB"/>
                </a:solidFill>
              </a:rPr>
              <a:t>Desktop application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FBC5D43-6562-446E-B961-1F1C852C5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906616" cy="3811740"/>
          </a:xfrm>
        </p:spPr>
        <p:txBody>
          <a:bodyPr anchor="ctr"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l-PL" dirty="0" err="1">
                <a:solidFill>
                  <a:srgbClr val="FFFFFF"/>
                </a:solidFill>
              </a:rPr>
              <a:t>This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application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receive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from mobile </a:t>
            </a:r>
            <a:r>
              <a:rPr lang="pl-PL" dirty="0" err="1">
                <a:solidFill>
                  <a:srgbClr val="FFFFFF"/>
                </a:solidFill>
              </a:rPr>
              <a:t>device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can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choose</a:t>
            </a:r>
            <a:r>
              <a:rPr lang="pl-PL" dirty="0">
                <a:solidFill>
                  <a:srgbClr val="FFFFFF"/>
                </a:solidFill>
              </a:rPr>
              <a:t> a </a:t>
            </a:r>
            <a:r>
              <a:rPr lang="pl-PL" dirty="0" err="1">
                <a:solidFill>
                  <a:srgbClr val="FFFFFF"/>
                </a:solidFill>
              </a:rPr>
              <a:t>destination</a:t>
            </a:r>
            <a:r>
              <a:rPr lang="pl-PL" dirty="0">
                <a:solidFill>
                  <a:srgbClr val="FFFFFF"/>
                </a:solidFill>
              </a:rPr>
              <a:t> folder for </a:t>
            </a:r>
            <a:r>
              <a:rPr lang="pl-PL" dirty="0" err="1">
                <a:solidFill>
                  <a:srgbClr val="FFFFFF"/>
                </a:solidFill>
              </a:rPr>
              <a:t>your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Logs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allows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yout</a:t>
            </a:r>
            <a:r>
              <a:rPr lang="pl-PL" dirty="0">
                <a:solidFill>
                  <a:srgbClr val="FFFFFF"/>
                </a:solidFill>
              </a:rPr>
              <a:t> to </a:t>
            </a:r>
            <a:r>
              <a:rPr lang="pl-PL" dirty="0" err="1">
                <a:solidFill>
                  <a:srgbClr val="FFFFFF"/>
                </a:solidFill>
              </a:rPr>
              <a:t>see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what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photos</a:t>
            </a:r>
            <a:r>
              <a:rPr lang="pl-PL" dirty="0">
                <a:solidFill>
                  <a:srgbClr val="FFFFFF"/>
                </a:solidFill>
              </a:rPr>
              <a:t> and </a:t>
            </a:r>
            <a:r>
              <a:rPr lang="pl-PL" dirty="0" err="1">
                <a:solidFill>
                  <a:srgbClr val="FFFFFF"/>
                </a:solidFill>
              </a:rPr>
              <a:t>when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were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sent</a:t>
            </a:r>
            <a:r>
              <a:rPr lang="pl-PL" dirty="0">
                <a:solidFill>
                  <a:srgbClr val="FFFFFF"/>
                </a:solidFill>
              </a:rPr>
              <a:t>. </a:t>
            </a:r>
            <a:r>
              <a:rPr lang="pl-PL" dirty="0" err="1">
                <a:solidFill>
                  <a:srgbClr val="FFFFFF"/>
                </a:solidFill>
              </a:rPr>
              <a:t>If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you</a:t>
            </a:r>
            <a:r>
              <a:rPr lang="pl-PL" dirty="0">
                <a:solidFill>
                  <a:srgbClr val="FFFFFF"/>
                </a:solidFill>
              </a:rPr>
              <a:t> want to </a:t>
            </a:r>
            <a:r>
              <a:rPr lang="pl-PL" dirty="0" err="1">
                <a:solidFill>
                  <a:srgbClr val="FFFFFF"/>
                </a:solidFill>
              </a:rPr>
              <a:t>find</a:t>
            </a:r>
            <a:r>
              <a:rPr lang="pl-PL" dirty="0">
                <a:solidFill>
                  <a:srgbClr val="FFFFFF"/>
                </a:solidFill>
              </a:rPr>
              <a:t> out </a:t>
            </a:r>
            <a:r>
              <a:rPr lang="pl-PL" dirty="0" err="1">
                <a:solidFill>
                  <a:srgbClr val="FFFFFF"/>
                </a:solidFill>
              </a:rPr>
              <a:t>more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about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this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application</a:t>
            </a:r>
            <a:r>
              <a:rPr lang="pl-PL" dirty="0">
                <a:solidFill>
                  <a:srgbClr val="FFFFFF"/>
                </a:solidFill>
              </a:rPr>
              <a:t>, info </a:t>
            </a:r>
            <a:r>
              <a:rPr lang="pl-PL" dirty="0" err="1">
                <a:solidFill>
                  <a:srgbClr val="FFFFFF"/>
                </a:solidFill>
              </a:rPr>
              <a:t>button</a:t>
            </a:r>
            <a:r>
              <a:rPr lang="pl-PL" dirty="0">
                <a:solidFill>
                  <a:srgbClr val="FFFFFF"/>
                </a:solidFill>
              </a:rPr>
              <a:t> in the top-</a:t>
            </a:r>
            <a:r>
              <a:rPr lang="pl-PL" dirty="0" err="1">
                <a:solidFill>
                  <a:srgbClr val="FFFFFF"/>
                </a:solidFill>
              </a:rPr>
              <a:t>left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corner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will</a:t>
            </a:r>
            <a:r>
              <a:rPr lang="pl-PL" dirty="0">
                <a:solidFill>
                  <a:srgbClr val="FFFFFF"/>
                </a:solidFill>
              </a:rPr>
              <a:t> open </a:t>
            </a:r>
            <a:r>
              <a:rPr lang="pl-PL" dirty="0" err="1">
                <a:solidFill>
                  <a:srgbClr val="FFFFFF"/>
                </a:solidFill>
              </a:rPr>
              <a:t>our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website</a:t>
            </a:r>
            <a:r>
              <a:rPr lang="pl-PL" dirty="0">
                <a:solidFill>
                  <a:srgbClr val="FFFFFF"/>
                </a:solidFill>
              </a:rPr>
              <a:t> in </a:t>
            </a:r>
            <a:r>
              <a:rPr lang="pl-PL" dirty="0" err="1">
                <a:solidFill>
                  <a:srgbClr val="FFFFFF"/>
                </a:solidFill>
              </a:rPr>
              <a:t>your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default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browser</a:t>
            </a:r>
            <a:r>
              <a:rPr lang="pl-PL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39" name="Obraz 38">
            <a:extLst>
              <a:ext uri="{FF2B5EF4-FFF2-40B4-BE49-F238E27FC236}">
                <a16:creationId xmlns:a16="http://schemas.microsoft.com/office/drawing/2014/main" id="{41E44123-B094-4A71-9EF1-767D36E2B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051" y="2080143"/>
            <a:ext cx="4927110" cy="3002099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5268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 (sala konferencyjna)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94</TotalTime>
  <Words>644</Words>
  <Application>Microsoft Office PowerPoint</Application>
  <PresentationFormat>Panoramiczny</PresentationFormat>
  <Paragraphs>47</Paragraphs>
  <Slides>12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Jon (sala konferencyjna)</vt:lpstr>
      <vt:lpstr>Simple Senderer</vt:lpstr>
      <vt:lpstr>My project</vt:lpstr>
      <vt:lpstr>Website </vt:lpstr>
      <vt:lpstr>Mobile application</vt:lpstr>
      <vt:lpstr>New Photo</vt:lpstr>
      <vt:lpstr>Send Pictures</vt:lpstr>
      <vt:lpstr>Add Device</vt:lpstr>
      <vt:lpstr>Settings</vt:lpstr>
      <vt:lpstr>Desktop application</vt:lpstr>
      <vt:lpstr>New skills</vt:lpstr>
      <vt:lpstr>Bright and dark sides of the project</vt:lpstr>
      <vt:lpstr>Thank you for your attention.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Senderer</dc:title>
  <dc:creator>BiDzej i</dc:creator>
  <cp:lastModifiedBy>BiDzej i</cp:lastModifiedBy>
  <cp:revision>14</cp:revision>
  <dcterms:created xsi:type="dcterms:W3CDTF">2019-01-05T13:22:50Z</dcterms:created>
  <dcterms:modified xsi:type="dcterms:W3CDTF">2019-01-10T18:28:47Z</dcterms:modified>
</cp:coreProperties>
</file>

<file path=docProps/thumbnail.jpeg>
</file>